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318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316" r:id="rId24"/>
    <p:sldId id="317" r:id="rId25"/>
    <p:sldId id="319" r:id="rId26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2735" autoAdjust="0"/>
  </p:normalViewPr>
  <p:slideViewPr>
    <p:cSldViewPr snapToGrid="0" snapToObjects="1">
      <p:cViewPr varScale="1">
        <p:scale>
          <a:sx n="73" d="100"/>
          <a:sy n="73" d="100"/>
        </p:scale>
        <p:origin x="1008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22885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2913063" y="0"/>
            <a:ext cx="222885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A237FB-BFC8-42DD-9BA8-327388A32EED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47625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22885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13063" y="8685213"/>
            <a:ext cx="222885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39DE1E-6D22-4647-97C9-2F9AC06BA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377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1" dirty="0"/>
              <a:t>A opensource, cross platform runtime environment for executing JavaScript code outside of a browser and it is not a framework.</a:t>
            </a:r>
          </a:p>
          <a:p>
            <a:endParaRPr lang="en-US" b="1" i="1" dirty="0"/>
          </a:p>
          <a:p>
            <a:endParaRPr lang="en-US" b="1" i="1" dirty="0"/>
          </a:p>
          <a:p>
            <a:r>
              <a:rPr lang="en-US" b="1" i="1" dirty="0"/>
              <a:t>it is used to built backend services for e.g. API(Application Program Interface)</a:t>
            </a:r>
          </a:p>
          <a:p>
            <a:endParaRPr lang="en-US" b="1" i="1" dirty="0"/>
          </a:p>
          <a:p>
            <a:endParaRPr lang="en-US" dirty="0"/>
          </a:p>
          <a:p>
            <a:r>
              <a:rPr lang="en-US" b="1" dirty="0"/>
              <a:t>Benefits:</a:t>
            </a:r>
          </a:p>
          <a:p>
            <a:r>
              <a:rPr lang="en-US" dirty="0"/>
              <a:t>Scalable </a:t>
            </a:r>
          </a:p>
          <a:p>
            <a:r>
              <a:rPr lang="en-US" dirty="0"/>
              <a:t>Agile</a:t>
            </a:r>
          </a:p>
          <a:p>
            <a:r>
              <a:rPr lang="en-US" dirty="0"/>
              <a:t>Large system of open-source libraries</a:t>
            </a:r>
          </a:p>
          <a:p>
            <a:endParaRPr lang="en-US" b="1" dirty="0"/>
          </a:p>
          <a:p>
            <a:r>
              <a:rPr lang="en-US" b="1" dirty="0"/>
              <a:t>Companies:</a:t>
            </a:r>
          </a:p>
          <a:p>
            <a:r>
              <a:rPr lang="en-US" b="0" dirty="0"/>
              <a:t>Pay-pal</a:t>
            </a:r>
          </a:p>
          <a:p>
            <a:r>
              <a:rPr lang="en-US" b="0" dirty="0"/>
              <a:t>Uber</a:t>
            </a:r>
          </a:p>
          <a:p>
            <a:r>
              <a:rPr lang="en-US" b="0" dirty="0"/>
              <a:t>Netflix</a:t>
            </a:r>
          </a:p>
          <a:p>
            <a:r>
              <a:rPr lang="en-US" b="0" dirty="0"/>
              <a:t>Walmart</a:t>
            </a:r>
          </a:p>
          <a:p>
            <a:endParaRPr lang="en-US" b="0" dirty="0"/>
          </a:p>
          <a:p>
            <a:r>
              <a:rPr lang="en-US" b="1" i="1" dirty="0"/>
              <a:t>JavaScript engine in:</a:t>
            </a:r>
          </a:p>
          <a:p>
            <a:r>
              <a:rPr lang="en-US" b="1" i="1" dirty="0" err="1"/>
              <a:t>microsoft</a:t>
            </a:r>
            <a:r>
              <a:rPr lang="en-US" b="1" i="1" dirty="0"/>
              <a:t> edge: </a:t>
            </a:r>
            <a:r>
              <a:rPr lang="en-US" b="0" i="1" dirty="0"/>
              <a:t>chakra</a:t>
            </a:r>
          </a:p>
          <a:p>
            <a:r>
              <a:rPr lang="en-US" b="1" i="1" dirty="0" err="1"/>
              <a:t>morzilla</a:t>
            </a:r>
            <a:r>
              <a:rPr lang="en-US" b="1" i="1" dirty="0"/>
              <a:t>: </a:t>
            </a:r>
            <a:r>
              <a:rPr lang="en-US" b="0" i="1" dirty="0" err="1"/>
              <a:t>SpiderMonkey</a:t>
            </a:r>
            <a:endParaRPr lang="en-US" b="0" i="1" dirty="0"/>
          </a:p>
          <a:p>
            <a:r>
              <a:rPr lang="en-US" b="1" i="1" dirty="0"/>
              <a:t>chrome: </a:t>
            </a:r>
            <a:r>
              <a:rPr lang="en-US" b="0" i="1" dirty="0"/>
              <a:t>V8</a:t>
            </a:r>
          </a:p>
          <a:p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1" dirty="0"/>
              <a:t>In 2009, Ryan Dahl embeds chrome(V8) with </a:t>
            </a:r>
            <a:r>
              <a:rPr lang="en-US" b="1" i="1" dirty="0" err="1"/>
              <a:t>c++</a:t>
            </a:r>
            <a:r>
              <a:rPr lang="en-US" b="1" i="1" dirty="0"/>
              <a:t> program called it (Node.exe) </a:t>
            </a:r>
          </a:p>
          <a:p>
            <a:endParaRPr lang="en-US" b="0" dirty="0"/>
          </a:p>
          <a:p>
            <a:r>
              <a:rPr lang="en-US" b="0" dirty="0"/>
              <a:t>(4:30 video)</a:t>
            </a:r>
          </a:p>
          <a:p>
            <a:endParaRPr lang="en-US" b="0" dirty="0"/>
          </a:p>
          <a:p>
            <a:endParaRPr lang="en-US" b="0" dirty="0"/>
          </a:p>
          <a:p>
            <a:r>
              <a:rPr lang="en-US" b="1" dirty="0"/>
              <a:t>Event Queue:</a:t>
            </a:r>
          </a:p>
          <a:p>
            <a:r>
              <a:rPr lang="en-US" b="0" dirty="0"/>
              <a:t>Node monitors the event queue, and check and handle that request. 9:20</a:t>
            </a:r>
          </a:p>
          <a:p>
            <a:r>
              <a:rPr lang="en-US" b="0" dirty="0"/>
              <a:t>Good for I/O intensive</a:t>
            </a:r>
          </a:p>
          <a:p>
            <a:r>
              <a:rPr lang="en-US" b="0" dirty="0"/>
              <a:t>We should be used to develop </a:t>
            </a:r>
            <a:r>
              <a:rPr lang="en-US" b="1" dirty="0"/>
              <a:t>data intensive or real-time application</a:t>
            </a:r>
          </a:p>
          <a:p>
            <a:endParaRPr lang="en-US" b="0" dirty="0"/>
          </a:p>
          <a:p>
            <a:r>
              <a:rPr lang="en-US" b="1" i="1" dirty="0"/>
              <a:t>Not good for CPU intensive</a:t>
            </a:r>
          </a:p>
          <a:p>
            <a:endParaRPr lang="en-US" b="1" i="1" dirty="0"/>
          </a:p>
          <a:p>
            <a:endParaRPr lang="en-US" b="1" i="1" dirty="0"/>
          </a:p>
          <a:p>
            <a:endParaRPr lang="en-US" b="1" i="1" dirty="0"/>
          </a:p>
          <a:p>
            <a:endParaRPr lang="en-US" b="1" i="1" dirty="0"/>
          </a:p>
          <a:p>
            <a:endParaRPr lang="en-US" b="1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39DE1E-6D22-4647-97C9-2F9AC06BA64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5230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97E2E27-B9CA-4452-B8E8-95B504C1AE07}" type="slidenum">
              <a:rPr lang="en-US"/>
              <a:pPr/>
              <a:t>23</a:t>
            </a:fld>
            <a:endParaRPr lang="en-US"/>
          </a:p>
        </p:txBody>
      </p:sp>
      <p:sp>
        <p:nvSpPr>
          <p:cNvPr id="23553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476250" y="693738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3554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514770" y="4342535"/>
            <a:ext cx="4115010" cy="40322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97E2E27-B9CA-4452-B8E8-95B504C1AE07}" type="slidenum">
              <a:rPr lang="en-US"/>
              <a:pPr/>
              <a:t>24</a:t>
            </a:fld>
            <a:endParaRPr lang="en-US"/>
          </a:p>
        </p:txBody>
      </p:sp>
      <p:sp>
        <p:nvSpPr>
          <p:cNvPr id="23553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476250" y="693738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3554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514770" y="4342535"/>
            <a:ext cx="4115010" cy="40322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481" y="205222"/>
            <a:ext cx="8226720" cy="857610"/>
          </a:xfrm>
          <a:prstGeom prst="rect">
            <a:avLst/>
          </a:prstGeom>
        </p:spPr>
        <p:txBody>
          <a:bodyPr lIns="74057" tIns="37029" rIns="74057" bIns="37029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481" y="1203247"/>
            <a:ext cx="8226720" cy="3393716"/>
          </a:xfrm>
          <a:prstGeom prst="rect">
            <a:avLst/>
          </a:prstGeom>
        </p:spPr>
        <p:txBody>
          <a:bodyPr lIns="74057" tIns="37029" rIns="74057" bIns="37029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456481" y="4685532"/>
            <a:ext cx="2128320" cy="353197"/>
          </a:xfrm>
          <a:prstGeom prst="rect">
            <a:avLst/>
          </a:prstGeom>
        </p:spPr>
        <p:txBody>
          <a:bodyPr lIns="74057" tIns="37029" rIns="74057" bIns="37029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>
          <a:xfrm>
            <a:off x="3127680" y="4685532"/>
            <a:ext cx="2897280" cy="353197"/>
          </a:xfrm>
          <a:prstGeom prst="rect">
            <a:avLst/>
          </a:prstGeom>
        </p:spPr>
        <p:txBody>
          <a:bodyPr lIns="74057" tIns="37029" rIns="74057" bIns="37029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>
          <a:xfrm>
            <a:off x="6554880" y="4685532"/>
            <a:ext cx="2128320" cy="353197"/>
          </a:xfrm>
          <a:prstGeom prst="rect">
            <a:avLst/>
          </a:prstGeom>
        </p:spPr>
        <p:txBody>
          <a:bodyPr lIns="74057" tIns="37029" rIns="74057" bIns="37029"/>
          <a:lstStyle>
            <a:lvl1pPr>
              <a:defRPr/>
            </a:lvl1pPr>
          </a:lstStyle>
          <a:p>
            <a:fld id="{17FF7C33-9CB1-4D2B-8B4F-14C376C20F6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196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481" y="1972029"/>
            <a:ext cx="8226720" cy="857610"/>
          </a:xfrm>
        </p:spPr>
        <p:txBody>
          <a:bodyPr/>
          <a:lstStyle/>
          <a:p>
            <a:r>
              <a:rPr lang="en-US" dirty="0"/>
              <a:t>Node.js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6381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813"/>
            <a:ext cx="9744075" cy="5095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813"/>
            <a:ext cx="9753600" cy="5095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813"/>
            <a:ext cx="9753600" cy="5095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863"/>
            <a:ext cx="9744075" cy="5057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8575"/>
            <a:ext cx="9744075" cy="5086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8"/>
            <a:ext cx="9734550" cy="5114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63"/>
            <a:ext cx="9744075" cy="5133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8"/>
            <a:ext cx="9734550" cy="5114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813"/>
            <a:ext cx="9734550" cy="5095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>
          <a:xfrm>
            <a:off x="456481" y="235465"/>
            <a:ext cx="8228160" cy="797124"/>
          </a:xfrm>
          <a:ln/>
        </p:spPr>
        <p:txBody>
          <a:bodyPr tIns="31430"/>
          <a:lstStyle/>
          <a:p>
            <a:r>
              <a:rPr lang="en-US" dirty="0"/>
              <a:t>Read the Query String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6481" y="1203247"/>
            <a:ext cx="8228160" cy="3394797"/>
          </a:xfrm>
          <a:ln/>
        </p:spPr>
        <p:txBody>
          <a:bodyPr/>
          <a:lstStyle/>
          <a:p>
            <a:pPr marL="349715" indent="-262286">
              <a:buSzPct val="45000"/>
              <a:buFont typeface="Wingdings" charset="2"/>
              <a:buChar char=""/>
              <a:tabLst>
                <a:tab pos="586287" algn="l"/>
                <a:tab pos="1172573" algn="l"/>
                <a:tab pos="1758860" algn="l"/>
                <a:tab pos="2345146" algn="l"/>
                <a:tab pos="2931433" algn="l"/>
                <a:tab pos="3517720" algn="l"/>
                <a:tab pos="4104006" algn="l"/>
                <a:tab pos="4690293" algn="l"/>
                <a:tab pos="5276579" algn="l"/>
                <a:tab pos="5862866" algn="l"/>
                <a:tab pos="6449153" algn="l"/>
                <a:tab pos="7035439" algn="l"/>
              </a:tabLst>
            </a:pP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5" y="1408086"/>
            <a:ext cx="3819525" cy="167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0376" y="2625026"/>
            <a:ext cx="3790950" cy="6286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69337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>
          <a:xfrm>
            <a:off x="456481" y="235465"/>
            <a:ext cx="8228160" cy="797124"/>
          </a:xfrm>
          <a:ln/>
        </p:spPr>
        <p:txBody>
          <a:bodyPr tIns="31430"/>
          <a:lstStyle/>
          <a:p>
            <a:r>
              <a:rPr lang="en-US" dirty="0"/>
              <a:t>Split the Query String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6481" y="1203247"/>
            <a:ext cx="8228160" cy="3394797"/>
          </a:xfrm>
          <a:ln/>
        </p:spPr>
        <p:txBody>
          <a:bodyPr/>
          <a:lstStyle/>
          <a:p>
            <a:pPr marL="349715" indent="-262286">
              <a:buSzPct val="45000"/>
              <a:buFont typeface="Wingdings" charset="2"/>
              <a:buChar char=""/>
              <a:tabLst>
                <a:tab pos="586287" algn="l"/>
                <a:tab pos="1172573" algn="l"/>
                <a:tab pos="1758860" algn="l"/>
                <a:tab pos="2345146" algn="l"/>
                <a:tab pos="2931433" algn="l"/>
                <a:tab pos="3517720" algn="l"/>
                <a:tab pos="4104006" algn="l"/>
                <a:tab pos="4690293" algn="l"/>
                <a:tab pos="5276579" algn="l"/>
                <a:tab pos="5862866" algn="l"/>
                <a:tab pos="6449153" algn="l"/>
                <a:tab pos="7035439" algn="l"/>
              </a:tabLst>
            </a:pP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03" y="1791588"/>
            <a:ext cx="4695825" cy="2295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3413" y="1408273"/>
            <a:ext cx="4857750" cy="7143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17182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two numbers by parsing the query string by using node.js</a:t>
            </a:r>
          </a:p>
          <a:p>
            <a:r>
              <a:rPr lang="en-US" dirty="0"/>
              <a:t>Secondly, Same task should be done using </a:t>
            </a:r>
            <a:r>
              <a:rPr lang="en-US" dirty="0" err="1"/>
              <a:t>ReactJS</a:t>
            </a:r>
            <a:r>
              <a:rPr lang="en-US" dirty="0"/>
              <a:t> as front end and Node.js as backend (use query string).</a:t>
            </a:r>
          </a:p>
        </p:txBody>
      </p:sp>
    </p:spTree>
    <p:extLst>
      <p:ext uri="{BB962C8B-B14F-4D97-AF65-F5344CB8AC3E}">
        <p14:creationId xmlns:p14="http://schemas.microsoft.com/office/powerpoint/2010/main" val="4148473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100"/>
            <a:ext cx="9734550" cy="5067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813"/>
            <a:ext cx="9744075" cy="5095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050"/>
            <a:ext cx="9753600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050"/>
            <a:ext cx="9734550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813"/>
            <a:ext cx="9744075" cy="5095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205</Words>
  <Application>Microsoft Office PowerPoint</Application>
  <PresentationFormat>On-screen Show (16:9)</PresentationFormat>
  <Paragraphs>66</Paragraphs>
  <Slides>25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Wingdings</vt:lpstr>
      <vt:lpstr>Office Theme</vt:lpstr>
      <vt:lpstr>Node.js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Read the Query String</vt:lpstr>
      <vt:lpstr>Split the Query String</vt:lpstr>
      <vt:lpstr>Task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 Saifullah Tanvir</cp:lastModifiedBy>
  <cp:revision>45</cp:revision>
  <dcterms:created xsi:type="dcterms:W3CDTF">2022-10-31T08:14:52Z</dcterms:created>
  <dcterms:modified xsi:type="dcterms:W3CDTF">2023-04-20T04:23:00Z</dcterms:modified>
</cp:coreProperties>
</file>